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7" r:id="rId2"/>
  </p:sldMasterIdLst>
  <p:notesMasterIdLst>
    <p:notesMasterId r:id="rId23"/>
  </p:notesMasterIdLst>
  <p:handoutMasterIdLst>
    <p:handoutMasterId r:id="rId24"/>
  </p:handoutMasterIdLst>
  <p:sldIdLst>
    <p:sldId id="532" r:id="rId3"/>
    <p:sldId id="474" r:id="rId4"/>
    <p:sldId id="262" r:id="rId5"/>
    <p:sldId id="257" r:id="rId6"/>
    <p:sldId id="260" r:id="rId7"/>
    <p:sldId id="527" r:id="rId8"/>
    <p:sldId id="523" r:id="rId9"/>
    <p:sldId id="524" r:id="rId10"/>
    <p:sldId id="526" r:id="rId11"/>
    <p:sldId id="516" r:id="rId12"/>
    <p:sldId id="528" r:id="rId13"/>
    <p:sldId id="519" r:id="rId14"/>
    <p:sldId id="520" r:id="rId15"/>
    <p:sldId id="507" r:id="rId16"/>
    <p:sldId id="503" r:id="rId17"/>
    <p:sldId id="484" r:id="rId18"/>
    <p:sldId id="521" r:id="rId19"/>
    <p:sldId id="529" r:id="rId20"/>
    <p:sldId id="530" r:id="rId21"/>
    <p:sldId id="508" r:id="rId22"/>
  </p:sldIdLst>
  <p:sldSz cx="9144000" cy="5143500" type="screen16x9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81">
          <p15:clr>
            <a:srgbClr val="A4A3A4"/>
          </p15:clr>
        </p15:guide>
        <p15:guide id="2" pos="28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2BF5"/>
    <a:srgbClr val="0432FF"/>
    <a:srgbClr val="FF9300"/>
    <a:srgbClr val="F2F2F2"/>
    <a:srgbClr val="FDFDFD"/>
    <a:srgbClr val="F5FBFD"/>
    <a:srgbClr val="353F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7" autoAdjust="0"/>
    <p:restoredTop sz="94737" autoAdjust="0"/>
  </p:normalViewPr>
  <p:slideViewPr>
    <p:cSldViewPr>
      <p:cViewPr>
        <p:scale>
          <a:sx n="100" d="100"/>
          <a:sy n="100" d="100"/>
        </p:scale>
        <p:origin x="-528" y="120"/>
      </p:cViewPr>
      <p:guideLst>
        <p:guide orient="horz" pos="1581"/>
        <p:guide pos="28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ontserrat" panose="0200050500000002000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Montserrat" panose="02000505000000020004" charset="0"/>
              </a:rPr>
              <a:t>2021/11/13</a:t>
            </a:fld>
            <a:endParaRPr lang="zh-CN" altLang="en-US">
              <a:latin typeface="Montserrat" panose="0200050500000002000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ontserrat" panose="0200050500000002000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Montserrat" panose="02000505000000020004" charset="0"/>
              </a:rPr>
              <a:t>‹#›</a:t>
            </a:fld>
            <a:endParaRPr lang="zh-CN" altLang="en-US">
              <a:latin typeface="Montserrat" panose="020005050000000200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anose="0200050500000002000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anose="02000505000000020004" charset="0"/>
              </a:defRPr>
            </a:lvl1pPr>
          </a:lstStyle>
          <a:p>
            <a:fld id="{8AADD754-F49E-4351-AAFE-19D83F43501C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anose="0200050500000002000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anose="02000505000000020004" charset="0"/>
              </a:defRPr>
            </a:lvl1pPr>
          </a:lstStyle>
          <a:p>
            <a:fld id="{B78F6036-E835-44CB-A25A-34C755DFD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0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anose="0200050500000002000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" panose="0200050500000002000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" panose="0200050500000002000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" panose="0200050500000002000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" panose="0200050500000002000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14C58-F077-4946-992F-7E0334E54F4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973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803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776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8414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512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8"/>
          <p:cNvSpPr txBox="1"/>
          <p:nvPr userDrawn="1"/>
        </p:nvSpPr>
        <p:spPr>
          <a:xfrm>
            <a:off x="228600" y="231775"/>
            <a:ext cx="448691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charset="0"/>
                <a:ea typeface="Montserrat" panose="02000505000000020004" charset="0"/>
                <a:cs typeface="Microsoft YaHei" panose="020B0503020204020204" pitchFamily="18" charset="-122"/>
              </a:rPr>
              <a:t>Overall overview of 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8"/>
          <p:cNvSpPr txBox="1"/>
          <p:nvPr userDrawn="1"/>
        </p:nvSpPr>
        <p:spPr>
          <a:xfrm>
            <a:off x="228600" y="231775"/>
            <a:ext cx="264541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charset="0"/>
                <a:ea typeface="Montserrat" panose="02000505000000020004" charset="0"/>
                <a:cs typeface="Microsoft YaHei" panose="020B0503020204020204" pitchFamily="18" charset="-122"/>
              </a:rPr>
              <a:t>Main work progress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8"/>
          <p:cNvSpPr txBox="1"/>
          <p:nvPr userDrawn="1"/>
        </p:nvSpPr>
        <p:spPr>
          <a:xfrm>
            <a:off x="228600" y="231775"/>
            <a:ext cx="3361055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charset="0"/>
                <a:ea typeface="Montserrat" panose="02000505000000020004" charset="0"/>
                <a:cs typeface="Microsoft YaHei" panose="020B0503020204020204" pitchFamily="18" charset="-122"/>
              </a:rPr>
              <a:t>Key work report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8"/>
          <p:cNvSpPr txBox="1"/>
          <p:nvPr userDrawn="1"/>
        </p:nvSpPr>
        <p:spPr>
          <a:xfrm>
            <a:off x="228600" y="231775"/>
            <a:ext cx="2845435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charset="0"/>
                <a:ea typeface="Montserrat" panose="02000505000000020004" charset="0"/>
                <a:cs typeface="Microsoft YaHei" panose="020B0503020204020204" pitchFamily="18" charset="-122"/>
              </a:rPr>
              <a:t>Work problems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8"/>
          <p:cNvSpPr txBox="1"/>
          <p:nvPr userDrawn="1"/>
        </p:nvSpPr>
        <p:spPr>
          <a:xfrm>
            <a:off x="228600" y="231775"/>
            <a:ext cx="2582545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5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00505000000020004" charset="0"/>
                <a:ea typeface="Montserrat" panose="02000505000000020004" charset="0"/>
                <a:cs typeface="Microsoft YaHei" panose="020B0503020204020204" pitchFamily="18" charset="-122"/>
              </a:rPr>
              <a:t>Future work plan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77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01"/>
          <a:stretch>
            <a:fillRect/>
          </a:stretch>
        </p:blipFill>
        <p:spPr>
          <a:xfrm>
            <a:off x="0" y="3129915"/>
            <a:ext cx="9155430" cy="2013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07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174010" y="285750"/>
            <a:ext cx="236283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点击主要Keyword内容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"/>
            <a:ext cx="9144000" cy="514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3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"/>
            <a:ext cx="9144000" cy="51421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anose="02000505000000020004" charset="0"/>
                <a:ea typeface="Montserrat" panose="02000505000000020004" charset="0"/>
              </a:defRPr>
            </a:lvl1pPr>
          </a:lstStyle>
          <a:p>
            <a:fld id="{0CEB1B6A-AEF1-4ACD-BD61-958570690F55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2000505000000020004" charset="0"/>
                <a:ea typeface="Montserrat" panose="0200050500000002000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 panose="02000505000000020004" charset="0"/>
                <a:ea typeface="Montserrat" panose="02000505000000020004" charset="0"/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Picture5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-1219200" y="-19050"/>
            <a:ext cx="821690" cy="8216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80" r:id="rId19"/>
    <p:sldLayoutId id="2147483681" r:id="rId20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2000505000000020004" charset="0"/>
          <a:ea typeface="Montserrat" panose="0200050500000002000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2000505000000020004" charset="0"/>
          <a:ea typeface="Montserrat" panose="0200050500000002000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2000505000000020004" charset="0"/>
          <a:ea typeface="Montserrat" panose="0200050500000002000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2000505000000020004" charset="0"/>
          <a:ea typeface="Montserrat" panose="0200050500000002000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2000505000000020004" charset="0"/>
          <a:ea typeface="Montserrat" panose="0200050500000002000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2000505000000020004" charset="0"/>
          <a:ea typeface="Montserrat" panose="0200050500000002000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6C50-F2B0-4117-AF69-C839F5CC2C8C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B1BC-A075-4A18-8F82-2A7D645F5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wmf"/><Relationship Id="rId12" Type="http://schemas.openxmlformats.org/officeDocument/2006/relationships/image" Target="../media/image3.wm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1.bin"/><Relationship Id="rId5" Type="http://schemas.openxmlformats.org/officeDocument/2006/relationships/image" Target="../media/image6.wmf"/><Relationship Id="rId10" Type="http://schemas.openxmlformats.org/officeDocument/2006/relationships/image" Target="../media/image11.png"/><Relationship Id="rId4" Type="http://schemas.openxmlformats.org/officeDocument/2006/relationships/image" Target="../media/image5.wmf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5.sv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5.sv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5.sv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5.sv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882518" y="1203723"/>
            <a:ext cx="3272409" cy="7691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2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ĐẠO ĐỨC</a:t>
            </a:r>
            <a:endParaRPr lang="en-US" sz="242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242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5</a:t>
            </a: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108485" y="2886569"/>
            <a:ext cx="6934681" cy="804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2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:</a:t>
            </a:r>
          </a:p>
          <a:p>
            <a:pPr algn="ctr"/>
            <a:r>
              <a:rPr lang="en-US" sz="242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TÌNH BẠN (</a:t>
            </a:r>
            <a:r>
              <a:rPr lang="en-US" sz="242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242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42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</a:t>
            </a:r>
            <a:r>
              <a:rPr lang="en-US" sz="242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)</a:t>
            </a:r>
            <a:endParaRPr lang="en-US" sz="242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052" name="Group 18"/>
          <p:cNvGrpSpPr>
            <a:grpSpLocks/>
          </p:cNvGrpSpPr>
          <p:nvPr/>
        </p:nvGrpSpPr>
        <p:grpSpPr bwMode="auto">
          <a:xfrm>
            <a:off x="1795905" y="1303735"/>
            <a:ext cx="1912570" cy="1123950"/>
            <a:chOff x="5225" y="9335"/>
            <a:chExt cx="2520" cy="1750"/>
          </a:xfrm>
        </p:grpSpPr>
        <p:sp>
          <p:nvSpPr>
            <p:cNvPr id="2061" name="AutoShape 27" descr="2"/>
            <p:cNvSpPr>
              <a:spLocks noChangeArrowheads="1"/>
            </p:cNvSpPr>
            <p:nvPr/>
          </p:nvSpPr>
          <p:spPr bwMode="auto">
            <a:xfrm>
              <a:off x="5225" y="10188"/>
              <a:ext cx="2520" cy="897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1479" tIns="30740" rIns="61479" bIns="30740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21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62" name="Picture 26" descr="cosmo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25" descr="BOOK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Picture 24" descr="BOOK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Picture 23" descr="QUILLP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6" name="Text Box 22"/>
            <p:cNvSpPr txBox="1">
              <a:spLocks noChangeArrowheads="1"/>
            </p:cNvSpPr>
            <p:nvPr/>
          </p:nvSpPr>
          <p:spPr bwMode="auto">
            <a:xfrm>
              <a:off x="5868" y="9897"/>
              <a:ext cx="900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1479" tIns="30740" rIns="61479" bIns="30740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538" b="1">
                  <a:latin typeface="Times New Roman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3227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7" name="Text Box 21"/>
            <p:cNvSpPr txBox="1">
              <a:spLocks noChangeArrowheads="1"/>
            </p:cNvSpPr>
            <p:nvPr/>
          </p:nvSpPr>
          <p:spPr bwMode="auto">
            <a:xfrm>
              <a:off x="6666" y="9861"/>
              <a:ext cx="575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1479" tIns="30740" rIns="61479" bIns="30740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3227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8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kern="10">
                  <a:solidFill>
                    <a:srgbClr val="FFFFFF"/>
                  </a:solidFill>
                  <a:latin typeface="Times New Roman"/>
                  <a:cs typeface="Times New Roman"/>
                </a:rPr>
                <a:t>NĂM </a:t>
              </a:r>
            </a:p>
          </p:txBody>
        </p:sp>
        <p:sp>
          <p:nvSpPr>
            <p:cNvPr id="2069" name="Text Box 19"/>
            <p:cNvSpPr txBox="1">
              <a:spLocks noChangeArrowheads="1"/>
            </p:cNvSpPr>
            <p:nvPr/>
          </p:nvSpPr>
          <p:spPr bwMode="auto">
            <a:xfrm>
              <a:off x="6621" y="10049"/>
              <a:ext cx="721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1479" tIns="30740" rIns="61479" bIns="30740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3227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53" name="WordArt 16"/>
          <p:cNvSpPr>
            <a:spLocks noChangeArrowheads="1" noChangeShapeType="1" noTextEdit="1"/>
          </p:cNvSpPr>
          <p:nvPr/>
        </p:nvSpPr>
        <p:spPr bwMode="auto">
          <a:xfrm>
            <a:off x="1795904" y="919164"/>
            <a:ext cx="5559842" cy="2655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2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TRUNG LẬP HẠ</a:t>
            </a:r>
            <a:endParaRPr lang="en-US" sz="242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4" name="Picture 3" descr="WhitecornerFlow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07" y="3684986"/>
            <a:ext cx="986886" cy="61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WhitecornerFlow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489" y="3609975"/>
            <a:ext cx="1111204" cy="69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47" y="854869"/>
            <a:ext cx="552732" cy="12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057" name="Picture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923" y="873919"/>
            <a:ext cx="552732" cy="12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sp>
        <p:nvSpPr>
          <p:cNvPr id="2059" name="Rectangle 36"/>
          <p:cNvSpPr>
            <a:spLocks noChangeArrowheads="1"/>
          </p:cNvSpPr>
          <p:nvPr/>
        </p:nvSpPr>
        <p:spPr bwMode="auto">
          <a:xfrm>
            <a:off x="868307" y="841774"/>
            <a:ext cx="7407386" cy="3459956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vi-VN" altLang="en-US" sz="121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317221" y="2268141"/>
          <a:ext cx="1912570" cy="884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11" imgW="2191817" imgH="1424635" progId="MS_ClipArt_Gallery.2">
                  <p:embed/>
                </p:oleObj>
              </mc:Choice>
              <mc:Fallback>
                <p:oleObj name="Clip" r:id="rId11" imgW="2191817" imgH="142463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7221" y="2268141"/>
                        <a:ext cx="1912570" cy="884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0" name="TextBox 4"/>
          <p:cNvSpPr txBox="1">
            <a:spLocks noChangeArrowheads="1"/>
          </p:cNvSpPr>
          <p:nvPr/>
        </p:nvSpPr>
        <p:spPr bwMode="auto">
          <a:xfrm>
            <a:off x="4055606" y="2200968"/>
            <a:ext cx="29262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TUẦN 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628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3A125A26-B9CA-7C45-9EFB-311BD34F23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2" t="13704" r="45735" b="67037"/>
          <a:stretch>
            <a:fillRect/>
          </a:stretch>
        </p:blipFill>
        <p:spPr>
          <a:xfrm>
            <a:off x="-30480" y="1432084"/>
            <a:ext cx="2480974" cy="990600"/>
          </a:xfrm>
          <a:prstGeom prst="rect">
            <a:avLst/>
          </a:prstGeom>
        </p:spPr>
      </p:pic>
      <p:pic>
        <p:nvPicPr>
          <p:cNvPr id="7" name="图片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01"/>
          <a:stretch>
            <a:fillRect/>
          </a:stretch>
        </p:blipFill>
        <p:spPr>
          <a:xfrm>
            <a:off x="13335" y="3129915"/>
            <a:ext cx="9138285" cy="2013585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F4D7B02F-ADDA-984E-B826-2995C52639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14854" y="1326325"/>
            <a:ext cx="5821618" cy="2501265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xmlns="" id="{1EB89B30-F94F-A94F-A3A7-B9FE57F5AC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>
            <a:fillRect/>
          </a:stretch>
        </p:blipFill>
        <p:spPr>
          <a:xfrm>
            <a:off x="7438707" y="1719898"/>
            <a:ext cx="1705293" cy="866775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6EE00D62-F37D-154C-92FD-44C5DBCF3E9E}"/>
              </a:ext>
            </a:extLst>
          </p:cNvPr>
          <p:cNvSpPr/>
          <p:nvPr/>
        </p:nvSpPr>
        <p:spPr>
          <a:xfrm>
            <a:off x="533400" y="167274"/>
            <a:ext cx="8077200" cy="1106171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C2DF510A-B222-A241-AEFA-83129319CF1E}"/>
              </a:ext>
            </a:extLst>
          </p:cNvPr>
          <p:cNvSpPr txBox="1">
            <a:spLocks/>
          </p:cNvSpPr>
          <p:nvPr/>
        </p:nvSpPr>
        <p:spPr>
          <a:xfrm>
            <a:off x="645793" y="380905"/>
            <a:ext cx="7873365" cy="13589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2000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itchFamily="18" charset="0"/>
              </a:rPr>
              <a:t>1/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itchFamily="18" charset="0"/>
              </a:rPr>
              <a:t>Đôi</a:t>
            </a:r>
            <a:r>
              <a:rPr lang="en-US" altLang="en-US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itchFamily="18" charset="0"/>
              </a:rPr>
              <a:t>bạn</a:t>
            </a:r>
            <a:r>
              <a:rPr lang="en-US" altLang="en-US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itchFamily="18" charset="0"/>
              </a:rPr>
              <a:t>đi</a:t>
            </a:r>
            <a:r>
              <a:rPr lang="vi-VN" altLang="en-US" b="1" dirty="0">
                <a:latin typeface="Times New Roman" panose="02020603050405020304" pitchFamily="18" charset="0"/>
                <a:cs typeface="Times New Roman" pitchFamily="18" charset="0"/>
              </a:rPr>
              <a:t> dạo </a:t>
            </a:r>
            <a:r>
              <a:rPr lang="en-US" altLang="en-US" b="1" dirty="0">
                <a:latin typeface="Times New Roman" panose="02020603050405020304" pitchFamily="18" charset="0"/>
                <a:cs typeface="Times New Roman" pitchFamily="18" charset="0"/>
              </a:rPr>
              <a:t> ở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itchFamily="18" charset="0"/>
              </a:rPr>
              <a:t>đâu</a:t>
            </a:r>
            <a:r>
              <a:rPr lang="en-US" altLang="en-US" b="1" dirty="0">
                <a:latin typeface="Times New Roman" panose="02020603050405020304" pitchFamily="18" charset="0"/>
                <a:cs typeface="Times New Roman" pitchFamily="18" charset="0"/>
              </a:rPr>
              <a:t> ? 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itchFamily="18" charset="0"/>
              </a:rPr>
              <a:t>Chuyện</a:t>
            </a:r>
            <a:r>
              <a:rPr lang="en-US" altLang="en-US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itchFamily="18" charset="0"/>
              </a:rPr>
              <a:t>gì</a:t>
            </a:r>
            <a:r>
              <a:rPr lang="en-US" altLang="en-US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itchFamily="18" charset="0"/>
              </a:rPr>
              <a:t>xảy</a:t>
            </a:r>
            <a:r>
              <a:rPr lang="en-US" altLang="en-US" b="1" dirty="0">
                <a:latin typeface="Times New Roman" panose="02020603050405020304" pitchFamily="18" charset="0"/>
                <a:cs typeface="Times New Roman" pitchFamily="18" charset="0"/>
              </a:rPr>
              <a:t> ra ?</a:t>
            </a:r>
            <a:endParaRPr lang="en-US" alt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99">
            <a:extLst>
              <a:ext uri="{FF2B5EF4-FFF2-40B4-BE49-F238E27FC236}">
                <a16:creationId xmlns:a16="http://schemas.microsoft.com/office/drawing/2014/main" xmlns="" id="{1648D84B-7BDE-F34D-B3E6-52BB97A7A984}"/>
              </a:ext>
            </a:extLst>
          </p:cNvPr>
          <p:cNvSpPr txBox="1"/>
          <p:nvPr/>
        </p:nvSpPr>
        <p:spPr>
          <a:xfrm>
            <a:off x="2349817" y="2153285"/>
            <a:ext cx="4465319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just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Đôi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bạn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đang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đi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rừng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thì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xuất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hiện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con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gấu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43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3A125A26-B9CA-7C45-9EFB-311BD34F23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2" t="13704" r="45735" b="67037"/>
          <a:stretch>
            <a:fillRect/>
          </a:stretch>
        </p:blipFill>
        <p:spPr>
          <a:xfrm>
            <a:off x="-30480" y="1432084"/>
            <a:ext cx="2480974" cy="990600"/>
          </a:xfrm>
          <a:prstGeom prst="rect">
            <a:avLst/>
          </a:prstGeom>
        </p:spPr>
      </p:pic>
      <p:pic>
        <p:nvPicPr>
          <p:cNvPr id="7" name="图片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01"/>
          <a:stretch>
            <a:fillRect/>
          </a:stretch>
        </p:blipFill>
        <p:spPr>
          <a:xfrm>
            <a:off x="13335" y="3129915"/>
            <a:ext cx="9138285" cy="2013585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F4D7B02F-ADDA-984E-B826-2995C52639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14854" y="1326325"/>
            <a:ext cx="6257546" cy="2998025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xmlns="" id="{1EB89B30-F94F-A94F-A3A7-B9FE57F5AC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>
            <a:fillRect/>
          </a:stretch>
        </p:blipFill>
        <p:spPr>
          <a:xfrm>
            <a:off x="7438707" y="1719898"/>
            <a:ext cx="1705293" cy="866775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6EE00D62-F37D-154C-92FD-44C5DBCF3E9E}"/>
              </a:ext>
            </a:extLst>
          </p:cNvPr>
          <p:cNvSpPr/>
          <p:nvPr/>
        </p:nvSpPr>
        <p:spPr>
          <a:xfrm>
            <a:off x="533400" y="167274"/>
            <a:ext cx="8077200" cy="1106171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C2DF510A-B222-A241-AEFA-83129319CF1E}"/>
              </a:ext>
            </a:extLst>
          </p:cNvPr>
          <p:cNvSpPr txBox="1">
            <a:spLocks/>
          </p:cNvSpPr>
          <p:nvPr/>
        </p:nvSpPr>
        <p:spPr>
          <a:xfrm>
            <a:off x="645793" y="380905"/>
            <a:ext cx="7873365" cy="13589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2000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itchFamily="18" charset="0"/>
              </a:rPr>
              <a:t>2/ </a:t>
            </a:r>
            <a:r>
              <a:rPr lang="vi-V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 gặp gấu, mỗi bạn xử lí ra sao?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20000"/>
              </a:spcBef>
              <a:buNone/>
            </a:pPr>
            <a:endParaRPr lang="en-US" alt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99">
            <a:extLst>
              <a:ext uri="{FF2B5EF4-FFF2-40B4-BE49-F238E27FC236}">
                <a16:creationId xmlns:a16="http://schemas.microsoft.com/office/drawing/2014/main" xmlns="" id="{1648D84B-7BDE-F34D-B3E6-52BB97A7A984}"/>
              </a:ext>
            </a:extLst>
          </p:cNvPr>
          <p:cNvSpPr txBox="1"/>
          <p:nvPr/>
        </p:nvSpPr>
        <p:spPr>
          <a:xfrm>
            <a:off x="1919507" y="2190847"/>
            <a:ext cx="5448239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ạn bỏ chạy trèo tót lên cây mặc bạn kia.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 một bạn  nằm nín thở,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 vờ chết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07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3A125A26-B9CA-7C45-9EFB-311BD34F23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2" t="13704" r="45735" b="67037"/>
          <a:stretch>
            <a:fillRect/>
          </a:stretch>
        </p:blipFill>
        <p:spPr>
          <a:xfrm>
            <a:off x="-30480" y="1432084"/>
            <a:ext cx="2480974" cy="990600"/>
          </a:xfrm>
          <a:prstGeom prst="rect">
            <a:avLst/>
          </a:prstGeom>
        </p:spPr>
      </p:pic>
      <p:pic>
        <p:nvPicPr>
          <p:cNvPr id="7" name="图片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01"/>
          <a:stretch>
            <a:fillRect/>
          </a:stretch>
        </p:blipFill>
        <p:spPr>
          <a:xfrm>
            <a:off x="13335" y="3129915"/>
            <a:ext cx="9138285" cy="2013585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F4D7B02F-ADDA-984E-B826-2995C52639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35213" y="1719898"/>
            <a:ext cx="6562805" cy="2819717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xmlns="" id="{1EB89B30-F94F-A94F-A3A7-B9FE57F5AC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>
            <a:fillRect/>
          </a:stretch>
        </p:blipFill>
        <p:spPr>
          <a:xfrm>
            <a:off x="7438707" y="1719898"/>
            <a:ext cx="1705293" cy="866775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6EE00D62-F37D-154C-92FD-44C5DBCF3E9E}"/>
              </a:ext>
            </a:extLst>
          </p:cNvPr>
          <p:cNvSpPr/>
          <p:nvPr/>
        </p:nvSpPr>
        <p:spPr>
          <a:xfrm>
            <a:off x="533400" y="70485"/>
            <a:ext cx="8077200" cy="1457784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C2DF510A-B222-A241-AEFA-83129319CF1E}"/>
              </a:ext>
            </a:extLst>
          </p:cNvPr>
          <p:cNvSpPr txBox="1">
            <a:spLocks/>
          </p:cNvSpPr>
          <p:nvPr/>
        </p:nvSpPr>
        <p:spPr>
          <a:xfrm>
            <a:off x="635000" y="375285"/>
            <a:ext cx="7873365" cy="13589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20000"/>
              </a:spcBef>
              <a:buNone/>
            </a:pP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vi-V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/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nhận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xét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gì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về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hành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động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bỏ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bạn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để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chạy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thoát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thân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nhân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vật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trong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truyện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2" name="Text Box 99">
            <a:extLst>
              <a:ext uri="{FF2B5EF4-FFF2-40B4-BE49-F238E27FC236}">
                <a16:creationId xmlns:a16="http://schemas.microsoft.com/office/drawing/2014/main" xmlns="" id="{1648D84B-7BDE-F34D-B3E6-52BB97A7A984}"/>
              </a:ext>
            </a:extLst>
          </p:cNvPr>
          <p:cNvSpPr txBox="1"/>
          <p:nvPr/>
        </p:nvSpPr>
        <p:spPr>
          <a:xfrm>
            <a:off x="1371600" y="2720994"/>
            <a:ext cx="612641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Hành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động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bạn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không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tốt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27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3A125A26-B9CA-7C45-9EFB-311BD34F23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2" t="13704" r="45735" b="67037"/>
          <a:stretch>
            <a:fillRect/>
          </a:stretch>
        </p:blipFill>
        <p:spPr>
          <a:xfrm>
            <a:off x="-30480" y="1432084"/>
            <a:ext cx="2480974" cy="990600"/>
          </a:xfrm>
          <a:prstGeom prst="rect">
            <a:avLst/>
          </a:prstGeom>
        </p:spPr>
      </p:pic>
      <p:pic>
        <p:nvPicPr>
          <p:cNvPr id="7" name="图片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01"/>
          <a:stretch>
            <a:fillRect/>
          </a:stretch>
        </p:blipFill>
        <p:spPr>
          <a:xfrm>
            <a:off x="13335" y="3129915"/>
            <a:ext cx="9138285" cy="2013585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F4D7B02F-ADDA-984E-B826-2995C52639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58800" y="1472054"/>
            <a:ext cx="8203832" cy="3199765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xmlns="" id="{1EB89B30-F94F-A94F-A3A7-B9FE57F5AC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>
            <a:fillRect/>
          </a:stretch>
        </p:blipFill>
        <p:spPr>
          <a:xfrm>
            <a:off x="7438707" y="1719898"/>
            <a:ext cx="1705293" cy="866775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6EE00D62-F37D-154C-92FD-44C5DBCF3E9E}"/>
              </a:ext>
            </a:extLst>
          </p:cNvPr>
          <p:cNvSpPr/>
          <p:nvPr/>
        </p:nvSpPr>
        <p:spPr>
          <a:xfrm>
            <a:off x="533400" y="70485"/>
            <a:ext cx="8077200" cy="1439863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C2DF510A-B222-A241-AEFA-83129319CF1E}"/>
              </a:ext>
            </a:extLst>
          </p:cNvPr>
          <p:cNvSpPr txBox="1">
            <a:spLocks/>
          </p:cNvSpPr>
          <p:nvPr/>
        </p:nvSpPr>
        <p:spPr>
          <a:xfrm>
            <a:off x="635000" y="375285"/>
            <a:ext cx="7873365" cy="13589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20000"/>
              </a:spcBef>
              <a:buNone/>
            </a:pP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4</a:t>
            </a:r>
            <a:r>
              <a:rPr lang="vi-V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/ 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Qua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chuyện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trên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thể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rút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ra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điều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gì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về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cách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đối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xử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với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bạn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bè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2" name="Text Box 99">
            <a:extLst>
              <a:ext uri="{FF2B5EF4-FFF2-40B4-BE49-F238E27FC236}">
                <a16:creationId xmlns:a16="http://schemas.microsoft.com/office/drawing/2014/main" xmlns="" id="{1648D84B-7BDE-F34D-B3E6-52BB97A7A984}"/>
              </a:ext>
            </a:extLst>
          </p:cNvPr>
          <p:cNvSpPr txBox="1"/>
          <p:nvPr/>
        </p:nvSpPr>
        <p:spPr>
          <a:xfrm>
            <a:off x="1600200" y="2379438"/>
            <a:ext cx="6400800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just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bạn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bè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thì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phải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biết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thương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yêu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đoàn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kết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quan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tâm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giúp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đỡ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lẫn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nhau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nhất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những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lúc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khó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khăn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hoạn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nạn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70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5" t="69047" r="25808" b="-1"/>
          <a:stretch/>
        </p:blipFill>
        <p:spPr>
          <a:xfrm>
            <a:off x="0" y="-95250"/>
            <a:ext cx="9144000" cy="36772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42EA5E5-0437-1E4E-AEC8-C22F9D4E4434}"/>
              </a:ext>
            </a:extLst>
          </p:cNvPr>
          <p:cNvGrpSpPr/>
          <p:nvPr/>
        </p:nvGrpSpPr>
        <p:grpSpPr>
          <a:xfrm>
            <a:off x="1580110" y="-199541"/>
            <a:ext cx="5638973" cy="1799926"/>
            <a:chOff x="1580110" y="-199541"/>
            <a:chExt cx="5638973" cy="179992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09" r="63387" b="43217"/>
            <a:stretch>
              <a:fillRect/>
            </a:stretch>
          </p:blipFill>
          <p:spPr>
            <a:xfrm>
              <a:off x="1580110" y="-199541"/>
              <a:ext cx="5638973" cy="1799926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2507077" y="116083"/>
              <a:ext cx="4129845" cy="11686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 dirty="0">
                  <a:ln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Ghi nhớ</a:t>
              </a:r>
              <a:endParaRPr lang="en-US" sz="40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12CDBB9D-CE57-4356-8485-A56622BF7067}"/>
              </a:ext>
            </a:extLst>
          </p:cNvPr>
          <p:cNvSpPr/>
          <p:nvPr/>
        </p:nvSpPr>
        <p:spPr>
          <a:xfrm>
            <a:off x="885825" y="1275235"/>
            <a:ext cx="7429501" cy="342481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alt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hangingPunct="1">
              <a:buFontTx/>
              <a:buNone/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/>
          <a:stretch>
            <a:fillRect/>
          </a:stretch>
        </p:blipFill>
        <p:spPr>
          <a:xfrm>
            <a:off x="3733800" y="0"/>
            <a:ext cx="5410200" cy="5143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2" t="67520" r="32917" b="16240"/>
          <a:stretch>
            <a:fillRect/>
          </a:stretch>
        </p:blipFill>
        <p:spPr>
          <a:xfrm>
            <a:off x="5398253" y="3614309"/>
            <a:ext cx="1076326" cy="83529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87781C-D5B5-5F44-AAAB-D6F508D70E79}"/>
              </a:ext>
            </a:extLst>
          </p:cNvPr>
          <p:cNvGrpSpPr/>
          <p:nvPr/>
        </p:nvGrpSpPr>
        <p:grpSpPr>
          <a:xfrm>
            <a:off x="914400" y="-95250"/>
            <a:ext cx="7273348" cy="1947318"/>
            <a:chOff x="508122" y="367497"/>
            <a:chExt cx="3325414" cy="194731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2" r="70597" b="66179"/>
            <a:stretch>
              <a:fillRect/>
            </a:stretch>
          </p:blipFill>
          <p:spPr>
            <a:xfrm rot="21115178">
              <a:off x="508122" y="367497"/>
              <a:ext cx="1020874" cy="132105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09" r="63387" b="43217"/>
            <a:stretch>
              <a:fillRect/>
            </a:stretch>
          </p:blipFill>
          <p:spPr>
            <a:xfrm>
              <a:off x="558775" y="690509"/>
              <a:ext cx="3274761" cy="1624306"/>
            </a:xfrm>
            <a:prstGeom prst="rect">
              <a:avLst/>
            </a:prstGeom>
          </p:spPr>
        </p:pic>
      </p:grpSp>
      <p:sp>
        <p:nvSpPr>
          <p:cNvPr id="20" name="Rectangle 19"/>
          <p:cNvSpPr/>
          <p:nvPr/>
        </p:nvSpPr>
        <p:spPr>
          <a:xfrm>
            <a:off x="2133601" y="730074"/>
            <a:ext cx="5486400" cy="652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Hoạt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Bài tập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0D34ECCA-CEF9-1648-BFE6-31C15755FE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2" t="28922" r="41343" b="25440"/>
          <a:stretch>
            <a:fillRect/>
          </a:stretch>
        </p:blipFill>
        <p:spPr>
          <a:xfrm>
            <a:off x="7257998" y="1805970"/>
            <a:ext cx="1608579" cy="1976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01"/>
          <a:stretch>
            <a:fillRect/>
          </a:stretch>
        </p:blipFill>
        <p:spPr>
          <a:xfrm>
            <a:off x="13335" y="4324350"/>
            <a:ext cx="9138285" cy="81915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2C5063AA-9E8F-4D4E-AFF0-9D5C32AA6FCD}"/>
              </a:ext>
            </a:extLst>
          </p:cNvPr>
          <p:cNvSpPr txBox="1">
            <a:spLocks/>
          </p:cNvSpPr>
          <p:nvPr/>
        </p:nvSpPr>
        <p:spPr>
          <a:xfrm>
            <a:off x="1279243" y="1070768"/>
            <a:ext cx="83820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2000505000000020004" charset="0"/>
                <a:ea typeface="Montserrat" panose="0200050500000002000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2000505000000020004" charset="0"/>
                <a:ea typeface="Montserrat" panose="0200050500000002000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2000505000000020004" charset="0"/>
                <a:ea typeface="Montserrat" panose="0200050500000002000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2000505000000020004" charset="0"/>
                <a:ea typeface="Montserrat" panose="0200050500000002000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2000505000000020004" charset="0"/>
                <a:ea typeface="Montserrat" panose="0200050500000002000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Bao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xmlns="" id="{BCB6AB9D-52CC-40BF-9304-62A0AF4F5BBD}"/>
              </a:ext>
            </a:extLst>
          </p:cNvPr>
          <p:cNvSpPr txBox="1">
            <a:spLocks/>
          </p:cNvSpPr>
          <p:nvPr/>
        </p:nvSpPr>
        <p:spPr>
          <a:xfrm>
            <a:off x="457200" y="20955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ontserrat" panose="02000505000000020004" charset="0"/>
                <a:ea typeface="Montserrat" panose="02000505000000020004" charset="0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6D1AED1A-9A2A-4655-A266-A31FAB80DDFA}"/>
              </a:ext>
            </a:extLst>
          </p:cNvPr>
          <p:cNvSpPr/>
          <p:nvPr/>
        </p:nvSpPr>
        <p:spPr>
          <a:xfrm>
            <a:off x="1279243" y="2865966"/>
            <a:ext cx="3810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79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01"/>
          <a:stretch>
            <a:fillRect/>
          </a:stretch>
        </p:blipFill>
        <p:spPr>
          <a:xfrm>
            <a:off x="13335" y="3969907"/>
            <a:ext cx="9138285" cy="117359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F4A85229-A644-477A-B04F-05AE092CF624}"/>
              </a:ext>
            </a:extLst>
          </p:cNvPr>
          <p:cNvSpPr txBox="1">
            <a:spLocks/>
          </p:cNvSpPr>
          <p:nvPr/>
        </p:nvSpPr>
        <p:spPr>
          <a:xfrm>
            <a:off x="304800" y="0"/>
            <a:ext cx="85344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2.Em sẽ làm gì trong các tình huống sau? Vì sao?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58101EDC-0878-4549-BE9A-C8551ED859D8}"/>
              </a:ext>
            </a:extLst>
          </p:cNvPr>
          <p:cNvSpPr txBox="1">
            <a:spLocks/>
          </p:cNvSpPr>
          <p:nvPr/>
        </p:nvSpPr>
        <p:spPr>
          <a:xfrm>
            <a:off x="381000" y="209550"/>
            <a:ext cx="8534400" cy="4514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just">
              <a:buAutoNum type="alphaLcParenR"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 em có chuyện vui.</a:t>
            </a:r>
          </a:p>
          <a:p>
            <a:pPr marL="514350" indent="-514350" algn="just">
              <a:buAutoNum type="alphaLcParenR"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 em có chuyện buồn.</a:t>
            </a:r>
          </a:p>
          <a:p>
            <a:pPr marL="514350" indent="-514350" algn="just">
              <a:buAutoNum type="alphaLcParenR"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 em bị bắt nạt.</a:t>
            </a:r>
          </a:p>
          <a:p>
            <a:pPr marL="514350" indent="-514350" algn="just">
              <a:buAutoNum type="alphaLcParenR"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 em bị kẻ xấu rủ rê, lôi kéo vào những việc làm không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đ)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phê bình khi em mắc khuyết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e)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em làm điều sai trái, em khuyên nhưng bạn không nghe.</a:t>
            </a:r>
          </a:p>
          <a:p>
            <a:pPr marL="514350" indent="-514350" algn="just">
              <a:buAutoNum type="alphaLcParenR"/>
            </a:pP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C76FBDF-5D1E-4071-96A8-039E81F02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0" y="2670753"/>
            <a:ext cx="2590800" cy="117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0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>
            <a:extLst>
              <a:ext uri="{FF2B5EF4-FFF2-40B4-BE49-F238E27FC236}">
                <a16:creationId xmlns:a16="http://schemas.microsoft.com/office/drawing/2014/main" xmlns="" id="{AB51A1FD-96E3-45A2-974F-CDCE8F487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7" y="2343150"/>
            <a:ext cx="7848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vi-V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Group 142">
            <a:extLst>
              <a:ext uri="{FF2B5EF4-FFF2-40B4-BE49-F238E27FC236}">
                <a16:creationId xmlns:a16="http://schemas.microsoft.com/office/drawing/2014/main" xmlns="" id="{E9CCB85C-29E9-414D-8205-014409A64E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772038"/>
              </p:ext>
            </p:extLst>
          </p:nvPr>
        </p:nvGraphicFramePr>
        <p:xfrm>
          <a:off x="76202" y="150011"/>
          <a:ext cx="8976492" cy="4925502"/>
        </p:xfrm>
        <a:graphic>
          <a:graphicData uri="http://schemas.openxmlformats.org/drawingml/2006/table">
            <a:tbl>
              <a:tblPr/>
              <a:tblGrid>
                <a:gridCol w="44831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933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05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huống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xử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42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600" b="0" i="0" u="none" strike="noStrike" cap="none" normalizeH="0" baseline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42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57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2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68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1160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Rectangle 118">
            <a:extLst>
              <a:ext uri="{FF2B5EF4-FFF2-40B4-BE49-F238E27FC236}">
                <a16:creationId xmlns:a16="http://schemas.microsoft.com/office/drawing/2014/main" xmlns="" id="{5C436208-51C5-4D6B-AC37-B9BEC752E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06" y="813104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a)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19">
            <a:extLst>
              <a:ext uri="{FF2B5EF4-FFF2-40B4-BE49-F238E27FC236}">
                <a16:creationId xmlns:a16="http://schemas.microsoft.com/office/drawing/2014/main" xmlns="" id="{7F3907D1-D26C-49CB-989D-13EC15894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44" y="1482030"/>
            <a:ext cx="3276600" cy="40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20">
            <a:extLst>
              <a:ext uri="{FF2B5EF4-FFF2-40B4-BE49-F238E27FC236}">
                <a16:creationId xmlns:a16="http://schemas.microsoft.com/office/drawing/2014/main" xmlns="" id="{F83AE167-9557-4C76-901B-129B868C3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44" y="2046924"/>
            <a:ext cx="2514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21">
            <a:extLst>
              <a:ext uri="{FF2B5EF4-FFF2-40B4-BE49-F238E27FC236}">
                <a16:creationId xmlns:a16="http://schemas.microsoft.com/office/drawing/2014/main" xmlns="" id="{4E04C7C2-7D69-4748-A5FB-551B91014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44" y="2648555"/>
            <a:ext cx="39481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lôi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27">
            <a:extLst>
              <a:ext uri="{FF2B5EF4-FFF2-40B4-BE49-F238E27FC236}">
                <a16:creationId xmlns:a16="http://schemas.microsoft.com/office/drawing/2014/main" xmlns="" id="{2963B7BC-BA23-4507-9850-5A767CE80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486150"/>
            <a:ext cx="41624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đ)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28">
            <a:extLst>
              <a:ext uri="{FF2B5EF4-FFF2-40B4-BE49-F238E27FC236}">
                <a16:creationId xmlns:a16="http://schemas.microsoft.com/office/drawing/2014/main" xmlns="" id="{D68AAC52-178C-41D8-963A-6A3266283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06" y="4080343"/>
            <a:ext cx="4682934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e)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35">
            <a:extLst>
              <a:ext uri="{FF2B5EF4-FFF2-40B4-BE49-F238E27FC236}">
                <a16:creationId xmlns:a16="http://schemas.microsoft.com/office/drawing/2014/main" xmlns="" id="{40DBFBCF-4A64-4D45-9C81-BEDB93EB6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6598" y="824697"/>
            <a:ext cx="3200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36">
            <a:extLst>
              <a:ext uri="{FF2B5EF4-FFF2-40B4-BE49-F238E27FC236}">
                <a16:creationId xmlns:a16="http://schemas.microsoft.com/office/drawing/2014/main" xmlns="" id="{1216D985-5E91-43C3-B564-DA295E225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2483" y="1520056"/>
            <a:ext cx="40719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ủi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7">
            <a:extLst>
              <a:ext uri="{FF2B5EF4-FFF2-40B4-BE49-F238E27FC236}">
                <a16:creationId xmlns:a16="http://schemas.microsoft.com/office/drawing/2014/main" xmlns="" id="{87B509BF-3660-4958-A0D6-D6544F3C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1966" y="2013008"/>
            <a:ext cx="476805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15" name="Rectangle 138">
            <a:extLst>
              <a:ext uri="{FF2B5EF4-FFF2-40B4-BE49-F238E27FC236}">
                <a16:creationId xmlns:a16="http://schemas.microsoft.com/office/drawing/2014/main" xmlns="" id="{A7C4D7F9-11F4-4434-A90E-5B8315F4E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1966" y="2753920"/>
            <a:ext cx="445546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lang="en-US" alt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16" name="Rectangle 140">
            <a:extLst>
              <a:ext uri="{FF2B5EF4-FFF2-40B4-BE49-F238E27FC236}">
                <a16:creationId xmlns:a16="http://schemas.microsoft.com/office/drawing/2014/main" xmlns="" id="{581BFDB4-3FA8-4945-BF88-9B82D00BA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4240" y="3500438"/>
            <a:ext cx="435465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Rectangle 141">
            <a:extLst>
              <a:ext uri="{FF2B5EF4-FFF2-40B4-BE49-F238E27FC236}">
                <a16:creationId xmlns:a16="http://schemas.microsoft.com/office/drawing/2014/main" xmlns="" id="{63CD430A-7A8A-4244-8E12-91D5E80C7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324350"/>
            <a:ext cx="435465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228100508"/>
      </p:ext>
    </p:extLst>
  </p:cSld>
  <p:clrMapOvr>
    <a:masterClrMapping/>
  </p:clrMapOvr>
  <p:transition advTm="9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4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5" t="69047" r="25808" b="-1"/>
          <a:stretch/>
        </p:blipFill>
        <p:spPr>
          <a:xfrm>
            <a:off x="0" y="-95250"/>
            <a:ext cx="9144000" cy="36772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42EA5E5-0437-1E4E-AEC8-C22F9D4E4434}"/>
              </a:ext>
            </a:extLst>
          </p:cNvPr>
          <p:cNvGrpSpPr/>
          <p:nvPr/>
        </p:nvGrpSpPr>
        <p:grpSpPr>
          <a:xfrm>
            <a:off x="1580110" y="-199541"/>
            <a:ext cx="5638973" cy="1799926"/>
            <a:chOff x="1580110" y="-199541"/>
            <a:chExt cx="5638973" cy="179992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09" r="63387" b="43217"/>
            <a:stretch>
              <a:fillRect/>
            </a:stretch>
          </p:blipFill>
          <p:spPr>
            <a:xfrm>
              <a:off x="1580110" y="-199541"/>
              <a:ext cx="5638973" cy="1799926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2507077" y="116083"/>
              <a:ext cx="4129845" cy="11686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 dirty="0">
                  <a:ln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Ghi nhớ</a:t>
              </a:r>
              <a:endParaRPr lang="en-US" sz="40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12CDBB9D-CE57-4356-8485-A56622BF7067}"/>
              </a:ext>
            </a:extLst>
          </p:cNvPr>
          <p:cNvSpPr/>
          <p:nvPr/>
        </p:nvSpPr>
        <p:spPr>
          <a:xfrm>
            <a:off x="914400" y="1200150"/>
            <a:ext cx="7429501" cy="342481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alt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hangingPunct="1">
              <a:buFontTx/>
              <a:buNone/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72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1" b="65434"/>
          <a:stretch>
            <a:fillRect/>
          </a:stretch>
        </p:blipFill>
        <p:spPr>
          <a:xfrm>
            <a:off x="0" y="0"/>
            <a:ext cx="4267835" cy="1778000"/>
          </a:xfrm>
          <a:prstGeom prst="rect">
            <a:avLst/>
          </a:prstGeom>
        </p:spPr>
      </p:pic>
      <p:pic>
        <p:nvPicPr>
          <p:cNvPr id="6" name="图片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5" y="1962150"/>
            <a:ext cx="7994650" cy="3158490"/>
          </a:xfrm>
          <a:prstGeom prst="rect">
            <a:avLst/>
          </a:prstGeom>
        </p:spPr>
      </p:pic>
      <p:pic>
        <p:nvPicPr>
          <p:cNvPr id="7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69240"/>
            <a:ext cx="1884045" cy="266890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90750"/>
            <a:ext cx="1238885" cy="669290"/>
          </a:xfrm>
          <a:prstGeom prst="rect">
            <a:avLst/>
          </a:prstGeom>
        </p:spPr>
      </p:pic>
      <p:pic>
        <p:nvPicPr>
          <p:cNvPr id="16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39529"/>
          <a:stretch>
            <a:fillRect/>
          </a:stretch>
        </p:blipFill>
        <p:spPr>
          <a:xfrm flipH="1">
            <a:off x="2578735" y="2550795"/>
            <a:ext cx="991870" cy="2046605"/>
          </a:xfrm>
          <a:prstGeom prst="rect">
            <a:avLst/>
          </a:prstGeom>
        </p:spPr>
      </p:pic>
      <p:pic>
        <p:nvPicPr>
          <p:cNvPr id="17" name="图片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9" t="1142" r="11883" b="-1142"/>
          <a:stretch>
            <a:fillRect/>
          </a:stretch>
        </p:blipFill>
        <p:spPr>
          <a:xfrm>
            <a:off x="3657600" y="2252980"/>
            <a:ext cx="1050290" cy="2212975"/>
          </a:xfrm>
          <a:prstGeom prst="rect">
            <a:avLst/>
          </a:prstGeom>
        </p:spPr>
      </p:pic>
      <p:sp>
        <p:nvSpPr>
          <p:cNvPr id="15" name="TextBox 1">
            <a:extLst>
              <a:ext uri="{FF2B5EF4-FFF2-40B4-BE49-F238E27FC236}">
                <a16:creationId xmlns:a16="http://schemas.microsoft.com/office/drawing/2014/main" xmlns="" id="{97FA4B51-57C8-40A7-A3A3-79CDDC2D5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13" y="546100"/>
            <a:ext cx="87630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vi-VN" altLang="en-US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 5</a:t>
            </a:r>
          </a:p>
          <a:p>
            <a:pPr eaLnBrk="1" hangingPunct="1">
              <a:spcBef>
                <a:spcPct val="0"/>
              </a:spcBef>
            </a:pPr>
            <a:r>
              <a:rPr lang="vi-VN" alt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BÀI: TÌNH BẠN (TIẾT 1)</a:t>
            </a:r>
            <a:endParaRPr lang="en-US" altLang="en-US" sz="40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95" y="-20602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4962"/>
            <a:ext cx="9144000" cy="2017776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690303" y="342900"/>
            <a:ext cx="1238251" cy="4800600"/>
            <a:chOff x="7686674" y="342900"/>
            <a:chExt cx="1238251" cy="48006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062" t="6666" r="2396"/>
            <a:stretch>
              <a:fillRect/>
            </a:stretch>
          </p:blipFill>
          <p:spPr>
            <a:xfrm>
              <a:off x="7686674" y="342900"/>
              <a:ext cx="1238251" cy="4800600"/>
            </a:xfrm>
            <a:prstGeom prst="rect">
              <a:avLst/>
            </a:prstGeom>
          </p:spPr>
        </p:pic>
        <p:sp>
          <p:nvSpPr>
            <p:cNvPr id="10" name="椭圆 9"/>
            <p:cNvSpPr/>
            <p:nvPr/>
          </p:nvSpPr>
          <p:spPr>
            <a:xfrm>
              <a:off x="7973884" y="1304390"/>
              <a:ext cx="663830" cy="658604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8019862" y="2056041"/>
              <a:ext cx="663830" cy="658604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2" t="6666" r="2396"/>
          <a:stretch>
            <a:fillRect/>
          </a:stretch>
        </p:blipFill>
        <p:spPr>
          <a:xfrm>
            <a:off x="690302" y="342900"/>
            <a:ext cx="1238251" cy="4800600"/>
          </a:xfrm>
          <a:prstGeom prst="rect">
            <a:avLst/>
          </a:prstGeom>
        </p:spPr>
      </p:pic>
      <p:sp>
        <p:nvSpPr>
          <p:cNvPr id="15" name="椭圆 14"/>
          <p:cNvSpPr/>
          <p:nvPr/>
        </p:nvSpPr>
        <p:spPr>
          <a:xfrm>
            <a:off x="984352" y="1324742"/>
            <a:ext cx="663830" cy="658604"/>
          </a:xfrm>
          <a:prstGeom prst="ellipse">
            <a:avLst/>
          </a:prstGeom>
          <a:solidFill>
            <a:schemeClr val="tx1">
              <a:lumMod val="95000"/>
              <a:lumOff val="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030330" y="2076393"/>
            <a:ext cx="663830" cy="658604"/>
          </a:xfrm>
          <a:prstGeom prst="ellipse">
            <a:avLst/>
          </a:prstGeom>
          <a:solidFill>
            <a:schemeClr val="tx1">
              <a:lumMod val="95000"/>
              <a:lumOff val="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984352" y="550625"/>
            <a:ext cx="663830" cy="658604"/>
          </a:xfrm>
          <a:prstGeom prst="ellipse">
            <a:avLst/>
          </a:prstGeom>
          <a:solidFill>
            <a:schemeClr val="tx1">
              <a:lumMod val="95000"/>
              <a:lumOff val="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4" t="4630" r="3021" b="53624"/>
          <a:stretch>
            <a:fillRect/>
          </a:stretch>
        </p:blipFill>
        <p:spPr>
          <a:xfrm>
            <a:off x="6444208" y="1007672"/>
            <a:ext cx="1967087" cy="1394464"/>
          </a:xfrm>
          <a:prstGeom prst="rect">
            <a:avLst/>
          </a:prstGeom>
        </p:spPr>
      </p:pic>
      <p:pic>
        <p:nvPicPr>
          <p:cNvPr id="22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8796" y="-20538"/>
            <a:ext cx="1944216" cy="18499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5785" y="2283460"/>
            <a:ext cx="6067425" cy="714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73025" y="1576042"/>
            <a:ext cx="70866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9pPr>
          </a:lstStyle>
          <a:p>
            <a:r>
              <a:rPr lang="en-US" altLang="en-US" sz="285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5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5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5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5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5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85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5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285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85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85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5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5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altLang="en-US" sz="105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altLang="en-US" sz="25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endParaRPr lang="en-US" alt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altLang="en-US" sz="25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altLang="en-US" sz="25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AutoNum type="alphaLcParenR"/>
            </a:pPr>
            <a:endParaRPr lang="en-US" alt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89198" y="2172508"/>
            <a:ext cx="43703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.VnUniverseH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UniverseH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UniverseH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UniverseH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Universe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itchFamily="34" charset="0"/>
              </a:defRPr>
            </a:lvl9pPr>
          </a:lstStyle>
          <a:p>
            <a:pPr algn="ctr">
              <a:defRPr/>
            </a:pPr>
            <a:endParaRPr lang="en-US" sz="27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10167" y="352456"/>
            <a:ext cx="3323666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sz="405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132178A-A899-4243-AA12-C870F37DE200}"/>
              </a:ext>
            </a:extLst>
          </p:cNvPr>
          <p:cNvSpPr txBox="1"/>
          <p:nvPr/>
        </p:nvSpPr>
        <p:spPr>
          <a:xfrm>
            <a:off x="1196825" y="454836"/>
            <a:ext cx="1774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SG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265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46"/>
    </mc:Choice>
    <mc:Fallback xmlns="">
      <p:transition spd="slow" advTm="435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" y="0"/>
            <a:ext cx="6858000" cy="5143500"/>
          </a:xfrm>
          <a:prstGeom prst="rect">
            <a:avLst/>
          </a:prstGeom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257300" y="580180"/>
            <a:ext cx="6629400" cy="288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9pPr>
          </a:lstStyle>
          <a:p>
            <a:r>
              <a:rPr lang="en-US" altLang="en-US" sz="3000" b="1" dirty="0">
                <a:solidFill>
                  <a:srgbClr val="432BF5"/>
                </a:solidFill>
                <a:latin typeface="Times New Roman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0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0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0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0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30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0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0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0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0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30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30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30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30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0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đùm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1257300" y="2140360"/>
            <a:ext cx="457200" cy="514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.VnUniverseH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UniverseH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UniverseH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UniverseH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Universe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itchFamily="34" charset="0"/>
              </a:defRPr>
            </a:lvl9pPr>
          </a:lstStyle>
          <a:p>
            <a:pPr algn="ctr">
              <a:defRPr/>
            </a:pPr>
            <a:endParaRPr lang="en-US" sz="27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633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26"/>
    </mc:Choice>
    <mc:Fallback xmlns="">
      <p:transition spd="slow" advTm="254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430786" y="882365"/>
            <a:ext cx="62865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700" b="1" dirty="0">
                <a:solidFill>
                  <a:srgbClr val="432BF5"/>
                </a:solidFill>
                <a:latin typeface="Times New Roman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7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7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7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7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7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7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7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7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7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7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7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7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7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7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27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7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700" b="1" dirty="0">
                <a:solidFill>
                  <a:srgbClr val="432B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430786" y="1770572"/>
            <a:ext cx="6457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31988" y="2262566"/>
            <a:ext cx="617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31988" y="2746884"/>
            <a:ext cx="617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anose="02020603050405020304" pitchFamily="18" charset="0"/>
              </a:rPr>
              <a:t>Thường xuyên lau dọn bàn thờ.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31988" y="3186491"/>
            <a:ext cx="617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45086" y="3624641"/>
            <a:ext cx="617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latin typeface="Times New Roman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45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55"/>
    </mc:Choice>
    <mc:Fallback xmlns="">
      <p:transition spd="slow" advTm="386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ớp chúng ta đoàn kết">
            <a:hlinkClick r:id="" action="ppaction://media"/>
            <a:extLst>
              <a:ext uri="{FF2B5EF4-FFF2-40B4-BE49-F238E27FC236}">
                <a16:creationId xmlns:a16="http://schemas.microsoft.com/office/drawing/2014/main" xmlns="" id="{FDF5B21B-4903-428F-8035-F62F4E3A340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7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3CA37DFA-18AA-4902-962A-0B6CAD1E1C48}"/>
              </a:ext>
            </a:extLst>
          </p:cNvPr>
          <p:cNvSpPr txBox="1">
            <a:spLocks noChangeArrowheads="1"/>
          </p:cNvSpPr>
          <p:nvPr/>
        </p:nvSpPr>
        <p:spPr>
          <a:xfrm>
            <a:off x="1428750" y="190500"/>
            <a:ext cx="6172200" cy="13144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2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altLang="en-US" sz="2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altLang="en-US" sz="27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lang="vi-VN" alt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alt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7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27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21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1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1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7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15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9">
            <a:extLst>
              <a:ext uri="{FF2B5EF4-FFF2-40B4-BE49-F238E27FC236}">
                <a16:creationId xmlns:a16="http://schemas.microsoft.com/office/drawing/2014/main" xmlns="" id="{FEE1E08F-6FFE-4103-8E41-42F93F3F93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9" r="63387" b="43217"/>
          <a:stretch>
            <a:fillRect/>
          </a:stretch>
        </p:blipFill>
        <p:spPr>
          <a:xfrm>
            <a:off x="0" y="1117023"/>
            <a:ext cx="2438400" cy="14547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998D122-2BED-4ADD-B957-21B263710D09}"/>
              </a:ext>
            </a:extLst>
          </p:cNvPr>
          <p:cNvSpPr/>
          <p:nvPr/>
        </p:nvSpPr>
        <p:spPr>
          <a:xfrm>
            <a:off x="228600" y="1481281"/>
            <a:ext cx="2056765" cy="667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432BF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Hoạt động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EA6A383-5785-4824-BF56-2A28F9824DEE}"/>
              </a:ext>
            </a:extLst>
          </p:cNvPr>
          <p:cNvSpPr txBox="1"/>
          <p:nvPr/>
        </p:nvSpPr>
        <p:spPr>
          <a:xfrm>
            <a:off x="2209800" y="1428750"/>
            <a:ext cx="6093327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07950" algn="just">
              <a:lnSpc>
                <a:spcPct val="150000"/>
              </a:lnSpc>
            </a:pPr>
            <a:r>
              <a:rPr lang="vi-VN" altLang="zh-CN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 hiểu câu chuyện: ĐÔI BẠN</a:t>
            </a:r>
            <a:endParaRPr lang="en-US" altLang="zh-CN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73CE6AE-5C44-45D3-AC9E-C64202B57983}"/>
              </a:ext>
            </a:extLst>
          </p:cNvPr>
          <p:cNvSpPr/>
          <p:nvPr/>
        </p:nvSpPr>
        <p:spPr>
          <a:xfrm>
            <a:off x="2452766" y="946957"/>
            <a:ext cx="3933667" cy="667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200" b="1" dirty="0">
              <a:solidFill>
                <a:srgbClr val="432BF5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75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iải đạo đức 5 bài 5: Tình bạn - Tech12h">
            <a:extLst>
              <a:ext uri="{FF2B5EF4-FFF2-40B4-BE49-F238E27FC236}">
                <a16:creationId xmlns:a16="http://schemas.microsoft.com/office/drawing/2014/main" xmlns="" id="{30303E30-A134-49AC-9DCE-0169452F2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9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1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0D7EE57-4199-4B37-A8A6-E0EB5F85223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18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	</a:t>
            </a:r>
          </a:p>
          <a:p>
            <a:endParaRPr lang="en-US" altLang="en-US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</a:endParaRPr>
          </a:p>
          <a:p>
            <a:r>
              <a:rPr lang="en-US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				</a:t>
            </a:r>
          </a:p>
          <a:p>
            <a:r>
              <a:rPr lang="en-US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				</a:t>
            </a:r>
            <a:r>
              <a:rPr lang="en-US" altLang="en-US" sz="2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ĐÔI BẠN</a:t>
            </a:r>
          </a:p>
          <a:p>
            <a:r>
              <a:rPr lang="en-US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          </a:t>
            </a:r>
            <a:r>
              <a:rPr lang="vi-VN" altLang="en-US" sz="2400" dirty="0">
                <a:ln/>
                <a:solidFill>
                  <a:schemeClr val="tx1"/>
                </a:solidFill>
                <a:latin typeface="Times New Roman" panose="02020603050405020304" charset="0"/>
              </a:rPr>
              <a:t>Đôi bạn đang cùng nhau đi trong rừng</a:t>
            </a:r>
            <a:r>
              <a:rPr lang="en-US" altLang="en-US" sz="2400" dirty="0">
                <a:ln/>
                <a:solidFill>
                  <a:schemeClr val="tx1"/>
                </a:solidFill>
                <a:latin typeface="Times New Roman" panose="02020603050405020304" charset="0"/>
              </a:rPr>
              <a:t>, b</a:t>
            </a:r>
            <a:r>
              <a:rPr lang="vi-VN" altLang="en-US" sz="2400" dirty="0">
                <a:ln/>
                <a:solidFill>
                  <a:schemeClr val="tx1"/>
                </a:solidFill>
                <a:latin typeface="Times New Roman" panose="02020603050405020304" charset="0"/>
              </a:rPr>
              <a:t>ỗng trước mắt họ xuất hiện một con gấu.</a:t>
            </a:r>
            <a:r>
              <a:rPr lang="en-US" altLang="en-US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tót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nấp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Sực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đụng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Anh ta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ngửi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Khi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nấp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tụt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-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Anh kia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-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 Ai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</a:p>
          <a:p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Theo LÉP TÔN-XTÔI</a:t>
            </a:r>
          </a:p>
          <a:p>
            <a:pPr algn="ctr"/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/>
            <a:endParaRPr lang="en-US" altLang="en-US" sz="18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</a:endParaRP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871084917"/>
      </p:ext>
    </p:extLst>
  </p:cSld>
  <p:clrMapOvr>
    <a:masterClrMapping/>
  </p:clrMapOvr>
  <p:transition advTm="90000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PASSING_SCORE" val="100.000000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VIP专区4月份上传文件\13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1.2|2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2.2|4.3|3.5|2.4|2.9"/>
</p:tagLst>
</file>

<file path=ppt/theme/theme1.xml><?xml version="1.0" encoding="utf-8"?>
<a:theme xmlns:a="http://schemas.openxmlformats.org/drawingml/2006/main" name="Office 主题">
  <a:themeElements>
    <a:clrScheme name="自定义 19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BC25E"/>
      </a:accent1>
      <a:accent2>
        <a:srgbClr val="F9C567"/>
      </a:accent2>
      <a:accent3>
        <a:srgbClr val="7BC25E"/>
      </a:accent3>
      <a:accent4>
        <a:srgbClr val="F9C567"/>
      </a:accent4>
      <a:accent5>
        <a:srgbClr val="7BC25E"/>
      </a:accent5>
      <a:accent6>
        <a:srgbClr val="F9C567"/>
      </a:accent6>
      <a:hlink>
        <a:srgbClr val="7BC25E"/>
      </a:hlink>
      <a:folHlink>
        <a:srgbClr val="F9C567"/>
      </a:folHlink>
    </a:clrScheme>
    <a:fontScheme name="自定义 1">
      <a:majorFont>
        <a:latin typeface="Montserrat"/>
        <a:ea typeface="Montserrat"/>
        <a:cs typeface=""/>
      </a:majorFont>
      <a:minorFont>
        <a:latin typeface="Montserrat"/>
        <a:ea typeface="Montserra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33ppt.com 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Montserra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Montserra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817</Words>
  <Application>Microsoft Office PowerPoint</Application>
  <PresentationFormat>On-screen Show (16:9)</PresentationFormat>
  <Paragraphs>105</Paragraphs>
  <Slides>20</Slides>
  <Notes>5</Notes>
  <HiddenSlides>0</HiddenSlides>
  <MMClips>1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主题</vt:lpstr>
      <vt:lpstr>www.33ppt.com ​​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/>
  <cp:lastModifiedBy/>
  <cp:revision>8</cp:revision>
  <dcterms:created xsi:type="dcterms:W3CDTF">2019-03-18T02:38:00Z</dcterms:created>
  <dcterms:modified xsi:type="dcterms:W3CDTF">2021-11-13T07:37:44Z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8360A86DB4694A3FAD65BA9316544709</vt:lpwstr>
  </property>
  <property fmtid="{D5CDD505-2E9C-101B-9397-08002B2CF9AE}" pid="3" name="KSOProductBuildVer">
    <vt:lpwstr>2057-11.2.0.10323</vt:lpwstr>
  </property>
</Properties>
</file>